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7029" autoAdjust="0"/>
  </p:normalViewPr>
  <p:slideViewPr>
    <p:cSldViewPr>
      <p:cViewPr varScale="1">
        <p:scale>
          <a:sx n="65" d="100"/>
          <a:sy n="65" d="100"/>
        </p:scale>
        <p:origin x="-30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2AE27-7C59-424E-9ED3-896F19DB4621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348B3-BB83-4229-ACEB-4120B85B8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0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48B3-BB83-4229-ACEB-4120B85B8D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89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48B3-BB83-4229-ACEB-4120B85B8D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1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Ask if employees ever are offered invitation or other gifts from the spouse’s employer.  </a:t>
            </a:r>
          </a:p>
          <a:p>
            <a:endParaRPr lang="en-US" dirty="0" smtClean="0"/>
          </a:p>
          <a:p>
            <a:r>
              <a:rPr lang="en-US" dirty="0" smtClean="0"/>
              <a:t>Ask how employees would respond</a:t>
            </a:r>
            <a:r>
              <a:rPr lang="en-US" baseline="0" dirty="0" smtClean="0"/>
              <a:t> if asked to work on something involving or effecting their spouse’s employer.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48B3-BB83-4229-ACEB-4120B85B8D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5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many</a:t>
            </a:r>
            <a:r>
              <a:rPr lang="en-US" baseline="0" dirty="0" smtClean="0"/>
              <a:t> ethics rules apply when dealing with the employer of an employee’s spouse</a:t>
            </a:r>
          </a:p>
          <a:p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The conflict of interest law treats the spouse’s interest as if they were the employee’s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Gifts may be offered to the employee from his or her spouse; ethics analysis may be required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Even if the spouse does not have an equity interest in his or her employer, there is still an appearance consideration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take care not to pass along non-public information to their spouses, especially as it concerns the spouse’s employment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 spouse’s salary </a:t>
            </a:r>
            <a:r>
              <a:rPr lang="en-US" baseline="0" smtClean="0"/>
              <a:t>and associated </a:t>
            </a:r>
            <a:r>
              <a:rPr lang="en-US" baseline="0" dirty="0" smtClean="0"/>
              <a:t>assets should be disclosed on the employee’s financial disclosure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348B3-BB83-4229-ACEB-4120B85B8D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0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1/19/2016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 xmlns="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1042079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 spouse recently happened upon a great work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opportunity and has decided to accept a senior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position at ABC Company, a provider of IT services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to business and government.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1042079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 spouse recently happened upon a great work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opportunity and has decided to accept a senior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position at ABC Company, a provider of IT services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to business and government.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Loyalty to Law</a:t>
            </a:r>
          </a:p>
          <a:p>
            <a:endParaRPr lang="en-US" sz="2400" b="1" dirty="0"/>
          </a:p>
          <a:p>
            <a:r>
              <a:rPr lang="en-US" sz="2400" b="1" dirty="0" smtClean="0"/>
              <a:t>Selfless Service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18 USC 208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B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D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E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G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Financial Disclosure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838200"/>
            <a:ext cx="1042079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 spouse recently happened upon a great work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opportunity and has decided to accept a senior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position at ABC Company, a provider of IT services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to business and government.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Loyalty to Law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Selfless Service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 USC 208</a:t>
            </a:r>
          </a:p>
          <a:p>
            <a:r>
              <a:rPr lang="en-US" dirty="0" smtClean="0"/>
              <a:t>Subpart B</a:t>
            </a:r>
          </a:p>
          <a:p>
            <a:r>
              <a:rPr lang="en-US" dirty="0" smtClean="0"/>
              <a:t>Subpart D</a:t>
            </a:r>
          </a:p>
          <a:p>
            <a:r>
              <a:rPr lang="en-US" dirty="0" smtClean="0"/>
              <a:t>Subpart E</a:t>
            </a:r>
          </a:p>
          <a:p>
            <a:r>
              <a:rPr lang="en-US" dirty="0" smtClean="0"/>
              <a:t>Subpart G</a:t>
            </a:r>
          </a:p>
          <a:p>
            <a:r>
              <a:rPr lang="en-US" dirty="0" smtClean="0"/>
              <a:t>Financial Disclosure</a:t>
            </a:r>
            <a:endParaRPr lang="en-US" dirty="0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762000" y="838200"/>
            <a:ext cx="1042079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Your spouse recently happened upon a great work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opportunity and has decided to accept a senior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position at ABC Company, a provider of IT services 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anose="02010803020104030203" pitchFamily="2" charset="-79"/>
                <a:ea typeface="+mn-ea"/>
                <a:cs typeface="Aharoni" panose="02010803020104030203" pitchFamily="2" charset="-79"/>
              </a:rPr>
              <a:t>to business and government.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haroni" panose="02010803020104030203" pitchFamily="2" charset="-79"/>
              <a:ea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408</Words>
  <Application>Microsoft Office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12</cp:revision>
  <dcterms:created xsi:type="dcterms:W3CDTF">2015-12-28T14:43:10Z</dcterms:created>
  <dcterms:modified xsi:type="dcterms:W3CDTF">2016-01-19T19:39:55Z</dcterms:modified>
</cp:coreProperties>
</file>